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4A01"/>
    <a:srgbClr val="C96E02"/>
    <a:srgbClr val="8A3E02"/>
    <a:srgbClr val="8E5A3A"/>
    <a:srgbClr val="AA6C46"/>
    <a:srgbClr val="CFB37A"/>
    <a:srgbClr val="FEDBA6"/>
    <a:srgbClr val="F5F3EF"/>
    <a:srgbClr val="FFF5DA"/>
    <a:srgbClr val="FFE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8" autoAdjust="0"/>
    <p:restoredTop sz="95320" autoAdjust="0"/>
  </p:normalViewPr>
  <p:slideViewPr>
    <p:cSldViewPr snapToGrid="0" showGuides="1">
      <p:cViewPr>
        <p:scale>
          <a:sx n="66" d="100"/>
          <a:sy n="66" d="100"/>
        </p:scale>
        <p:origin x="774" y="8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26"/>
    </p:cViewPr>
  </p:sorterViewPr>
  <p:notesViewPr>
    <p:cSldViewPr snapToGrid="0" showGuides="1">
      <p:cViewPr varScale="1">
        <p:scale>
          <a:sx n="69" d="100"/>
          <a:sy n="69" d="100"/>
        </p:scale>
        <p:origin x="22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777A-476A-4315-AA55-08BD345AE0E6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613-7CE4-419B-A36C-0E932D996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69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 flipH="1">
            <a:off x="0" y="1612451"/>
            <a:ext cx="12192000" cy="4406442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213894"/>
              <a:gd name="connsiteX1" fmla="*/ 12192000 w 12192000"/>
              <a:gd name="connsiteY1" fmla="*/ 0 h 3213894"/>
              <a:gd name="connsiteX2" fmla="*/ 12192000 w 12192000"/>
              <a:gd name="connsiteY2" fmla="*/ 3213894 h 3213894"/>
              <a:gd name="connsiteX3" fmla="*/ 0 w 12192000"/>
              <a:gd name="connsiteY3" fmla="*/ 3211705 h 3213894"/>
              <a:gd name="connsiteX4" fmla="*/ 0 w 12192000"/>
              <a:gd name="connsiteY4" fmla="*/ 1412229 h 3213894"/>
              <a:gd name="connsiteX0" fmla="*/ 0 w 12192000"/>
              <a:gd name="connsiteY0" fmla="*/ 1972528 h 3774193"/>
              <a:gd name="connsiteX1" fmla="*/ 12192000 w 12192000"/>
              <a:gd name="connsiteY1" fmla="*/ 0 h 3774193"/>
              <a:gd name="connsiteX2" fmla="*/ 12192000 w 12192000"/>
              <a:gd name="connsiteY2" fmla="*/ 3774193 h 3774193"/>
              <a:gd name="connsiteX3" fmla="*/ 0 w 12192000"/>
              <a:gd name="connsiteY3" fmla="*/ 3772004 h 3774193"/>
              <a:gd name="connsiteX4" fmla="*/ 0 w 12192000"/>
              <a:gd name="connsiteY4" fmla="*/ 1972528 h 3774193"/>
              <a:gd name="connsiteX0" fmla="*/ 0 w 12192000"/>
              <a:gd name="connsiteY0" fmla="*/ 1817551 h 3619216"/>
              <a:gd name="connsiteX1" fmla="*/ 12192000 w 12192000"/>
              <a:gd name="connsiteY1" fmla="*/ 0 h 3619216"/>
              <a:gd name="connsiteX2" fmla="*/ 12192000 w 12192000"/>
              <a:gd name="connsiteY2" fmla="*/ 3619216 h 3619216"/>
              <a:gd name="connsiteX3" fmla="*/ 0 w 12192000"/>
              <a:gd name="connsiteY3" fmla="*/ 3617027 h 3619216"/>
              <a:gd name="connsiteX4" fmla="*/ 0 w 12192000"/>
              <a:gd name="connsiteY4" fmla="*/ 1817551 h 361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619216">
                <a:moveTo>
                  <a:pt x="0" y="1817551"/>
                </a:moveTo>
                <a:cubicBezTo>
                  <a:pt x="4348330" y="2409437"/>
                  <a:pt x="8446097" y="22344"/>
                  <a:pt x="12192000" y="0"/>
                </a:cubicBezTo>
                <a:lnTo>
                  <a:pt x="12192000" y="3619216"/>
                </a:lnTo>
                <a:lnTo>
                  <a:pt x="0" y="3617027"/>
                </a:lnTo>
                <a:lnTo>
                  <a:pt x="0" y="1817551"/>
                </a:ln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51593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2"/>
            <a:srcRect/>
            <a:tile tx="635000" ty="6413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629920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29920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4464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64464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等腰三角形 13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50000">
                <a:srgbClr val="F9F9F9">
                  <a:alpha val="34000"/>
                </a:srgb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3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8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15000"/>
                </a:schemeClr>
              </a:gs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1000">
                <a:schemeClr val="bg1">
                  <a:lumMod val="95000"/>
                  <a:alpha val="30000"/>
                </a:schemeClr>
              </a:gs>
              <a:gs pos="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 flipV="1">
            <a:off x="0" y="-57150"/>
            <a:ext cx="12192000" cy="4229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/>
        </p:nvSpPr>
        <p:spPr>
          <a:xfrm>
            <a:off x="-6350" y="-3473057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3"/>
            <a:srcRect/>
            <a:tile tx="635000" ty="641350" sx="100000" sy="100000" flip="none" algn="ctr"/>
          </a:blip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5915025"/>
          </a:xfrm>
          <a:custGeom>
            <a:avLst/>
            <a:gdLst>
              <a:gd name="connsiteX0" fmla="*/ 0 w 12192000"/>
              <a:gd name="connsiteY0" fmla="*/ 0 h 5257800"/>
              <a:gd name="connsiteX1" fmla="*/ 12192000 w 12192000"/>
              <a:gd name="connsiteY1" fmla="*/ 0 h 5257800"/>
              <a:gd name="connsiteX2" fmla="*/ 12192000 w 12192000"/>
              <a:gd name="connsiteY2" fmla="*/ 5257800 h 5257800"/>
              <a:gd name="connsiteX3" fmla="*/ 0 w 12192000"/>
              <a:gd name="connsiteY3" fmla="*/ 5257800 h 5257800"/>
              <a:gd name="connsiteX4" fmla="*/ 0 w 12192000"/>
              <a:gd name="connsiteY4" fmla="*/ 0 h 5257800"/>
              <a:gd name="connsiteX0" fmla="*/ 0 w 12192000"/>
              <a:gd name="connsiteY0" fmla="*/ 0 h 5915025"/>
              <a:gd name="connsiteX1" fmla="*/ 12192000 w 12192000"/>
              <a:gd name="connsiteY1" fmla="*/ 0 h 5915025"/>
              <a:gd name="connsiteX2" fmla="*/ 12192000 w 12192000"/>
              <a:gd name="connsiteY2" fmla="*/ 5257800 h 5915025"/>
              <a:gd name="connsiteX3" fmla="*/ 0 w 12192000"/>
              <a:gd name="connsiteY3" fmla="*/ 5257800 h 5915025"/>
              <a:gd name="connsiteX4" fmla="*/ 0 w 12192000"/>
              <a:gd name="connsiteY4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5025">
                <a:moveTo>
                  <a:pt x="0" y="0"/>
                </a:moveTo>
                <a:lnTo>
                  <a:pt x="12192000" y="0"/>
                </a:lnTo>
                <a:lnTo>
                  <a:pt x="12192000" y="5257800"/>
                </a:lnTo>
                <a:cubicBezTo>
                  <a:pt x="10160000" y="6134100"/>
                  <a:pt x="2032000" y="6134100"/>
                  <a:pt x="0" y="5257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36504" y="1296639"/>
            <a:ext cx="2318993" cy="195456"/>
            <a:chOff x="4936504" y="942309"/>
            <a:chExt cx="2318993" cy="1954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6004" y="88707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1719" y="147512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2" y="161169"/>
            <a:ext cx="1727200" cy="38334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03478" y="2971800"/>
            <a:ext cx="914400" cy="914400"/>
            <a:chOff x="4107180" y="2971800"/>
            <a:chExt cx="914400" cy="914400"/>
          </a:xfrm>
        </p:grpSpPr>
        <p:sp>
          <p:nvSpPr>
            <p:cNvPr id="28" name="椭圆 27"/>
            <p:cNvSpPr/>
            <p:nvPr/>
          </p:nvSpPr>
          <p:spPr>
            <a:xfrm>
              <a:off x="4107180" y="29718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2148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030" y="3295650"/>
              <a:ext cx="266700" cy="266700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/>
        </p:nvGrpSpPr>
        <p:grpSpPr>
          <a:xfrm>
            <a:off x="9039225" y="2971800"/>
            <a:ext cx="914400" cy="914400"/>
            <a:chOff x="8896350" y="2971800"/>
            <a:chExt cx="914400" cy="914400"/>
          </a:xfrm>
        </p:grpSpPr>
        <p:sp>
          <p:nvSpPr>
            <p:cNvPr id="34" name="椭圆 33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772275" y="2971800"/>
            <a:ext cx="914400" cy="914400"/>
            <a:chOff x="6496050" y="2971800"/>
            <a:chExt cx="914400" cy="914400"/>
          </a:xfrm>
        </p:grpSpPr>
        <p:sp>
          <p:nvSpPr>
            <p:cNvPr id="21" name="椭圆 20"/>
            <p:cNvSpPr/>
            <p:nvPr/>
          </p:nvSpPr>
          <p:spPr>
            <a:xfrm>
              <a:off x="64960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103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40" y="3234690"/>
              <a:ext cx="388620" cy="38862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238375" y="2971800"/>
            <a:ext cx="914400" cy="914400"/>
            <a:chOff x="2119217" y="2971800"/>
            <a:chExt cx="914400" cy="914400"/>
          </a:xfrm>
        </p:grpSpPr>
        <p:sp>
          <p:nvSpPr>
            <p:cNvPr id="17" name="椭圆 16"/>
            <p:cNvSpPr/>
            <p:nvPr/>
          </p:nvSpPr>
          <p:spPr>
            <a:xfrm>
              <a:off x="2119217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233517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7" y="3223260"/>
              <a:ext cx="411480" cy="411480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99453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7579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9538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7664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9638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40898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528780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0040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62528" y="6163270"/>
            <a:ext cx="94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37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" grpId="0"/>
      <p:bldP spid="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52" y="208339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1819" y="1080864"/>
            <a:ext cx="3072481" cy="307248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3808" y="1609026"/>
            <a:ext cx="649565" cy="649565"/>
            <a:chOff x="1451783" y="1190526"/>
            <a:chExt cx="768549" cy="768549"/>
          </a:xfrm>
        </p:grpSpPr>
        <p:sp>
          <p:nvSpPr>
            <p:cNvPr id="3" name="椭圆 2"/>
            <p:cNvSpPr/>
            <p:nvPr/>
          </p:nvSpPr>
          <p:spPr>
            <a:xfrm>
              <a:off x="1451783" y="1190526"/>
              <a:ext cx="768549" cy="768549"/>
            </a:xfrm>
            <a:prstGeom prst="ellipse">
              <a:avLst/>
            </a:prstGeom>
            <a:solidFill>
              <a:srgbClr val="9E4A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14" y="1328057"/>
              <a:ext cx="493484" cy="4934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9487" y="1979659"/>
            <a:ext cx="152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213" y="2500736"/>
            <a:ext cx="80010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中文排版建议字间距为</a:t>
            </a:r>
            <a:r>
              <a:rPr lang="en-US" altLang="zh-CN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1.0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6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3200214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936" y="6242050"/>
            <a:ext cx="92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4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439888" y="1736940"/>
            <a:ext cx="5312226" cy="3093840"/>
            <a:chOff x="3221037" y="1100365"/>
            <a:chExt cx="5953125" cy="34671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037" y="1100365"/>
              <a:ext cx="5953125" cy="34671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3915409" y="1219200"/>
              <a:ext cx="4564380" cy="300228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564915" y="2322286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1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860973" y="2394860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972" y="2501859"/>
            <a:ext cx="254002" cy="25400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608457" y="2627085"/>
            <a:ext cx="1901371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字体之间的间距为</a:t>
            </a:r>
            <a:r>
              <a:rPr lang="en-US" altLang="zh-CN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</a:p>
          <a:p>
            <a:pPr>
              <a:lnSpc>
                <a:spcPct val="130000"/>
              </a:lnSpc>
            </a:pPr>
            <a:r>
              <a:rPr lang="zh-CN" altLang="en-US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行间距为</a:t>
            </a:r>
            <a:r>
              <a:rPr lang="en-US" altLang="zh-CN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8846457" y="3545114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01" y="3619458"/>
            <a:ext cx="319312" cy="31931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564915" y="3429000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1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08457" y="3733799"/>
            <a:ext cx="1901371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字体之间的间距为</a:t>
            </a:r>
            <a:r>
              <a:rPr lang="en-US" altLang="zh-CN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</a:p>
          <a:p>
            <a:pPr>
              <a:lnSpc>
                <a:spcPct val="130000"/>
              </a:lnSpc>
            </a:pPr>
            <a:r>
              <a:rPr lang="zh-CN" altLang="en-US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行间距为</a:t>
            </a:r>
            <a:r>
              <a:rPr lang="en-US" altLang="zh-CN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1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42309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783</Words>
  <Application>Microsoft Office PowerPoint</Application>
  <PresentationFormat>宽屏</PresentationFormat>
  <Paragraphs>98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193</cp:revision>
  <dcterms:created xsi:type="dcterms:W3CDTF">2020-05-12T00:14:31Z</dcterms:created>
  <dcterms:modified xsi:type="dcterms:W3CDTF">2020-05-18T08:42:57Z</dcterms:modified>
</cp:coreProperties>
</file>